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56" r:id="rId5"/>
    <p:sldId id="257" r:id="rId6"/>
    <p:sldId id="258" r:id="rId7"/>
  </p:sldIdLst>
  <p:sldSz cx="18288000" cy="10287000"/>
  <p:notesSz cx="6858000" cy="9144000"/>
  <p:embeddedFontLst>
    <p:embeddedFont>
      <p:font typeface="Atkinson Hyperlegible Next Bold" panose="020B0604020202020204" charset="0"/>
      <p:regular r:id="rId9"/>
      <p:bold r:id="rId10"/>
      <p:boldItalic r:id="rId11"/>
    </p:embeddedFont>
    <p:embeddedFont>
      <p:font typeface="Sofia Sans Extra Condensed Bold" panose="020B0604020202020204" charset="0"/>
      <p:regular r:id="rId12"/>
    </p:embeddedFont>
    <p:embeddedFont>
      <p:font typeface="Sofia Sans Extra Condensed Heavy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58C78-8187-46E7-B1D8-25FF7CA6F1D6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0CEF6-3E2F-481C-BC32-9BA0DED88E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43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92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10287000" cy="10287000"/>
          </a:xfrm>
          <a:custGeom>
            <a:avLst/>
            <a:gdLst/>
            <a:ahLst/>
            <a:cxnLst/>
            <a:rect l="l" t="t" r="r" b="b"/>
            <a:pathLst>
              <a:path w="10287000" h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3067041" y="6418849"/>
            <a:ext cx="5220959" cy="3868151"/>
          </a:xfrm>
          <a:custGeom>
            <a:avLst/>
            <a:gdLst/>
            <a:ahLst/>
            <a:cxnLst/>
            <a:rect l="l" t="t" r="r" b="b"/>
            <a:pathLst>
              <a:path w="5220959" h="3868151">
                <a:moveTo>
                  <a:pt x="0" y="0"/>
                </a:moveTo>
                <a:lnTo>
                  <a:pt x="5220959" y="0"/>
                </a:lnTo>
                <a:lnTo>
                  <a:pt x="5220959" y="3868151"/>
                </a:lnTo>
                <a:lnTo>
                  <a:pt x="0" y="38681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1514475"/>
            <a:ext cx="7417215" cy="2439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48"/>
              </a:lnSpc>
            </a:pPr>
            <a:r>
              <a:rPr lang="en-US" sz="11774" b="1" dirty="0">
                <a:solidFill>
                  <a:srgbClr val="FFFFFF"/>
                </a:solidFill>
                <a:latin typeface="Sofia Sans Extra Condensed Heavy"/>
                <a:ea typeface="Sofia Sans Extra Condensed Heavy"/>
                <a:cs typeface="Sofia Sans Extra Condensed Heavy"/>
                <a:sym typeface="Sofia Sans Extra Condensed Heavy"/>
              </a:rPr>
              <a:t>SYP Elections 2026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68173"/>
            <a:ext cx="741721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6000" b="1" dirty="0">
                <a:solidFill>
                  <a:srgbClr val="17272B"/>
                </a:solidFill>
                <a:latin typeface="Sofia Sans Extra Condensed Heavy"/>
                <a:ea typeface="Sofia Sans Extra Condensed Heavy"/>
                <a:cs typeface="Sofia Sans Extra Condensed Heavy"/>
                <a:sym typeface="Sofia Sans Extra Condensed Heavy"/>
              </a:rPr>
              <a:t>MY CANDIDATE PRESENTATION  - TEST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8594707"/>
            <a:ext cx="6575404" cy="592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16"/>
              </a:lnSpc>
            </a:pPr>
            <a:r>
              <a:rPr lang="en-US" sz="4903" b="1" dirty="0">
                <a:solidFill>
                  <a:srgbClr val="FCB818"/>
                </a:solidFill>
                <a:latin typeface="Sofia Sans Extra Condensed Bold"/>
                <a:ea typeface="Sofia Sans Extra Condensed Bold"/>
                <a:cs typeface="Sofia Sans Extra Condensed Bold"/>
                <a:sym typeface="Sofia Sans Extra Condensed Bold"/>
              </a:rPr>
              <a:t>SCOTTISH YOUTH PARLIAMENT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85" t="-51587" b="-515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17272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44000" y="1514865"/>
            <a:ext cx="7643362" cy="7284888"/>
            <a:chOff x="0" y="0"/>
            <a:chExt cx="852796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2796" cy="812800"/>
            </a:xfrm>
            <a:custGeom>
              <a:avLst/>
              <a:gdLst/>
              <a:ahLst/>
              <a:cxnLst/>
              <a:rect l="l" t="t" r="r" b="b"/>
              <a:pathLst>
                <a:path w="852796" h="812800">
                  <a:moveTo>
                    <a:pt x="0" y="0"/>
                  </a:moveTo>
                  <a:lnTo>
                    <a:pt x="852796" y="0"/>
                  </a:lnTo>
                  <a:lnTo>
                    <a:pt x="85279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6537" r="-6427"/>
              </a:stretch>
            </a:blipFill>
            <a:ln w="76200" cap="sq">
              <a:solidFill>
                <a:srgbClr val="17272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615324" y="1610115"/>
            <a:ext cx="1383900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dirty="0">
                <a:solidFill>
                  <a:srgbClr val="17272B"/>
                </a:solidFill>
                <a:latin typeface="Sofia Sans Extra Condensed Heavy"/>
                <a:ea typeface="Sofia Sans Extra Condensed Heavy"/>
                <a:cs typeface="Sofia Sans Extra Condensed Heavy"/>
                <a:sym typeface="Sofia Sans Extra Condensed Heavy"/>
              </a:rPr>
              <a:t>Who am I?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5324" y="2678187"/>
            <a:ext cx="7185486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am a candidate in the SYP Elections. 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want to be an MSYP. 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will consult young people. 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My hobbies are fun. 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go to school.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A0C12-829D-1071-F086-5302854D1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4F8B8C6-C068-0FF7-18EF-C395C4D6E157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85" t="-51587" b="-51587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B634547-28B4-DAB4-66D7-8B26A803FA00}"/>
              </a:ext>
            </a:extLst>
          </p:cNvPr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506BB16-A4E7-5516-DDCE-314CB7A536D7}"/>
                </a:ext>
              </a:extLst>
            </p:cNvPr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  <a:ln w="76200" cap="sq">
              <a:solidFill>
                <a:srgbClr val="17272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C90700-E0EC-6977-1495-B8EB2B772063}"/>
                </a:ext>
              </a:extLst>
            </p:cNvPr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0C2939-7AE9-66AE-94E3-1CE44F61F867}"/>
              </a:ext>
            </a:extLst>
          </p:cNvPr>
          <p:cNvGrpSpPr/>
          <p:nvPr/>
        </p:nvGrpSpPr>
        <p:grpSpPr>
          <a:xfrm>
            <a:off x="9144000" y="1514865"/>
            <a:ext cx="7643362" cy="7284888"/>
            <a:chOff x="0" y="0"/>
            <a:chExt cx="852796" cy="8128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BC454C0-9AED-9B32-3C03-C790A464FFF4}"/>
                </a:ext>
              </a:extLst>
            </p:cNvPr>
            <p:cNvSpPr/>
            <p:nvPr/>
          </p:nvSpPr>
          <p:spPr>
            <a:xfrm>
              <a:off x="0" y="0"/>
              <a:ext cx="852796" cy="812800"/>
            </a:xfrm>
            <a:custGeom>
              <a:avLst/>
              <a:gdLst/>
              <a:ahLst/>
              <a:cxnLst/>
              <a:rect l="l" t="t" r="r" b="b"/>
              <a:pathLst>
                <a:path w="852796" h="812800">
                  <a:moveTo>
                    <a:pt x="0" y="0"/>
                  </a:moveTo>
                  <a:lnTo>
                    <a:pt x="852796" y="0"/>
                  </a:lnTo>
                  <a:lnTo>
                    <a:pt x="85279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36537" r="-6427"/>
              </a:stretch>
            </a:blipFill>
            <a:ln w="76200" cap="sq">
              <a:solidFill>
                <a:srgbClr val="17272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" name="TextBox 8">
            <a:extLst>
              <a:ext uri="{FF2B5EF4-FFF2-40B4-BE49-F238E27FC236}">
                <a16:creationId xmlns:a16="http://schemas.microsoft.com/office/drawing/2014/main" id="{9EFA43EF-D9D1-4C2C-0463-1D22C884979D}"/>
              </a:ext>
            </a:extLst>
          </p:cNvPr>
          <p:cNvSpPr txBox="1"/>
          <p:nvPr/>
        </p:nvSpPr>
        <p:spPr>
          <a:xfrm>
            <a:off x="1615324" y="1610115"/>
            <a:ext cx="13839004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6000" b="1" dirty="0">
                <a:solidFill>
                  <a:srgbClr val="17272B"/>
                </a:solidFill>
                <a:latin typeface="Sofia Sans Extra Condensed Heavy"/>
                <a:ea typeface="Sofia Sans Extra Condensed Heavy"/>
                <a:cs typeface="Sofia Sans Extra Condensed Heavy"/>
                <a:sym typeface="Sofia Sans Extra Condensed Heavy"/>
              </a:rPr>
              <a:t>Why you should vote for me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E480A0A-47B9-85B9-E563-4789A46C64AA}"/>
              </a:ext>
            </a:extLst>
          </p:cNvPr>
          <p:cNvSpPr txBox="1"/>
          <p:nvPr/>
        </p:nvSpPr>
        <p:spPr>
          <a:xfrm>
            <a:off x="1615324" y="2678187"/>
            <a:ext cx="7185486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will represent you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will listen to your views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will ask what you think</a:t>
            </a:r>
          </a:p>
          <a:p>
            <a:pPr marL="259080" lvl="1" algn="l"/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  <a:p>
            <a:pPr marL="259080" lvl="1" algn="l"/>
            <a:r>
              <a:rPr lang="en-US" sz="3200" b="1" dirty="0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I will let you know what I’m </a:t>
            </a:r>
            <a:r>
              <a:rPr lang="en-US" sz="3200" b="1">
                <a:solidFill>
                  <a:srgbClr val="17272B"/>
                </a:solidFill>
                <a:latin typeface="Atkinson Hyperlegible Next Bold"/>
                <a:ea typeface="Atkinson Hyperlegible Next Bold"/>
                <a:cs typeface="Atkinson Hyperlegible Next Bold"/>
                <a:sym typeface="Atkinson Hyperlegible Next Bold"/>
              </a:rPr>
              <a:t>up to</a:t>
            </a:r>
            <a:endParaRPr lang="en-US" sz="3200" b="1" dirty="0">
              <a:solidFill>
                <a:srgbClr val="17272B"/>
              </a:solidFill>
              <a:latin typeface="Atkinson Hyperlegible Next Bold"/>
              <a:ea typeface="Atkinson Hyperlegible Next Bold"/>
              <a:cs typeface="Atkinson Hyperlegible Next Bold"/>
              <a:sym typeface="Atkinson Hyperlegible Next Bold"/>
            </a:endParaRPr>
          </a:p>
        </p:txBody>
      </p:sp>
    </p:spTree>
    <p:extLst>
      <p:ext uri="{BB962C8B-B14F-4D97-AF65-F5344CB8AC3E}">
        <p14:creationId xmlns:p14="http://schemas.microsoft.com/office/powerpoint/2010/main" val="2914831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d5a4896-2da6-4469-a7e1-3f6eab57a1f0" xsi:nil="true"/>
    <lcf76f155ced4ddcb4097134ff3c332f xmlns="c5e1eb55-70c9-4311-b49f-3b6afcb74207">
      <Terms xmlns="http://schemas.microsoft.com/office/infopath/2007/PartnerControls"/>
    </lcf76f155ced4ddcb4097134ff3c332f>
    <Owner xmlns="C5E1EB55-70C9-4311-B49F-3B6AFCB74207" xsi:nil="true"/>
    <Document_x0020_TYpe xmlns="C5E1EB55-70C9-4311-B49F-3B6AFCB74207">General Document</Document_x0020_TYpe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F5D3D4B151D48A8F896A9A9A034A2" ma:contentTypeVersion="" ma:contentTypeDescription="Create a new document." ma:contentTypeScope="" ma:versionID="aca32cb8993bbb7979d1ed6296a45b2e">
  <xsd:schema xmlns:xsd="http://www.w3.org/2001/XMLSchema" xmlns:xs="http://www.w3.org/2001/XMLSchema" xmlns:p="http://schemas.microsoft.com/office/2006/metadata/properties" xmlns:ns2="C5E1EB55-70C9-4311-B49F-3B6AFCB74207" xmlns:ns3="ed5a4896-2da6-4469-a7e1-3f6eab57a1f0" xmlns:ns4="c5e1eb55-70c9-4311-b49f-3b6afcb74207" targetNamespace="http://schemas.microsoft.com/office/2006/metadata/properties" ma:root="true" ma:fieldsID="6e46ad282446a3d440106f356b36610f" ns2:_="" ns3:_="" ns4:_="">
    <xsd:import namespace="C5E1EB55-70C9-4311-B49F-3B6AFCB74207"/>
    <xsd:import namespace="ed5a4896-2da6-4469-a7e1-3f6eab57a1f0"/>
    <xsd:import namespace="c5e1eb55-70c9-4311-b49f-3b6afcb74207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Document_x0020_TYpe"/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lcf76f155ced4ddcb4097134ff3c332f" minOccurs="0"/>
                <xsd:element ref="ns3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E1EB55-70C9-4311-B49F-3B6AFCB74207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internalName="Owner">
      <xsd:simpleType>
        <xsd:restriction base="dms:Text">
          <xsd:maxLength value="255"/>
        </xsd:restriction>
      </xsd:simpleType>
    </xsd:element>
    <xsd:element name="Document_x0020_TYpe" ma:index="9" ma:displayName="Document Type" ma:default="General Document" ma:format="Dropdown" ma:internalName="Document_x0020_TYpe">
      <xsd:simpleType>
        <xsd:union memberTypes="dms:Text">
          <xsd:simpleType>
            <xsd:restriction base="dms:Choice">
              <xsd:enumeration value="Agenda"/>
              <xsd:enumeration value="Appendix"/>
              <xsd:enumeration value="Briefing"/>
              <xsd:enumeration value="Business Planning"/>
              <xsd:enumeration value="Feedback"/>
              <xsd:enumeration value="Form"/>
              <xsd:enumeration value="General Document"/>
              <xsd:enumeration value="Letter"/>
              <xsd:enumeration value="Meeting Note"/>
              <xsd:enumeration value="Meeting Papers"/>
              <xsd:enumeration value="Message Sent"/>
              <xsd:enumeration value="Message Received"/>
              <xsd:enumeration value="Minutes"/>
              <xsd:enumeration value="News Release"/>
              <xsd:enumeration value="Presentation"/>
              <xsd:enumeration value="Proposal"/>
              <xsd:enumeration value="Report"/>
              <xsd:enumeration value="Response"/>
              <xsd:enumeration value="Speech"/>
              <xsd:enumeration value="Spreadsheet Information"/>
              <xsd:enumeration value="Spreadsheet Analysis"/>
              <xsd:enumeration value="Submission/Bid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5a4896-2da6-4469-a7e1-3f6eab57a1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1" nillable="true" ma:displayName="Sharing Hint Hash" ma:internalName="SharingHintHash" ma:readOnly="true">
      <xsd:simpleType>
        <xsd:restriction base="dms:Text"/>
      </xsd:simple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d0506309-5ee4-4925-b62c-68787166883c}" ma:internalName="TaxCatchAll" ma:showField="CatchAllData" ma:web="ed5a4896-2da6-4469-a7e1-3f6eab57a1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e1eb55-70c9-4311-b49f-3b6afcb742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9743e3ef-af0a-4e46-9412-675264ba8a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Props1.xml><?xml version="1.0" encoding="utf-8"?>
<ds:datastoreItem xmlns:ds="http://schemas.openxmlformats.org/officeDocument/2006/customXml" ds:itemID="{904138B3-76D0-4C41-8CE1-4910CC487F76}">
  <ds:schemaRefs>
    <ds:schemaRef ds:uri="http://schemas.microsoft.com/office/2006/metadata/properties"/>
    <ds:schemaRef ds:uri="http://schemas.microsoft.com/office/infopath/2007/PartnerControls"/>
    <ds:schemaRef ds:uri="960336d3-da31-42b4-b1fb-f84d774de3af"/>
    <ds:schemaRef ds:uri="c811ea19-4385-41ee-950c-716b9e65ea2c"/>
  </ds:schemaRefs>
</ds:datastoreItem>
</file>

<file path=customXml/itemProps2.xml><?xml version="1.0" encoding="utf-8"?>
<ds:datastoreItem xmlns:ds="http://schemas.openxmlformats.org/officeDocument/2006/customXml" ds:itemID="{A4335CC7-E819-4191-85E7-98B91FB622CD}"/>
</file>

<file path=customXml/itemProps3.xml><?xml version="1.0" encoding="utf-8"?>
<ds:datastoreItem xmlns:ds="http://schemas.openxmlformats.org/officeDocument/2006/customXml" ds:itemID="{3EAF1C55-885E-4624-AB22-63A8D495DFF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EAE0227-C06F-4023-A818-6585C8AFA2D7}"/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78</Words>
  <Application>Microsoft Office PowerPoint</Application>
  <PresentationFormat>Custom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Sofia Sans Extra Condensed Heavy</vt:lpstr>
      <vt:lpstr>Arial</vt:lpstr>
      <vt:lpstr>Sofia Sans Extra Condensed Bold</vt:lpstr>
      <vt:lpstr>Atkinson Hyperlegible Next Bold</vt:lpstr>
      <vt:lpstr>Calibri</vt:lpstr>
      <vt:lpstr>Aptos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SYP Elections 2026 - template powerpoint</dc:title>
  <dc:creator>Rosy Burgess</dc:creator>
  <cp:lastModifiedBy>Rosy Burgess</cp:lastModifiedBy>
  <cp:revision>2</cp:revision>
  <dcterms:created xsi:type="dcterms:W3CDTF">2006-08-16T00:00:00Z</dcterms:created>
  <dcterms:modified xsi:type="dcterms:W3CDTF">2026-09-27T11:08:27Z</dcterms:modified>
  <dc:identifier>DAHFa57KIzM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0x010100423F5D3D4B151D48A8F896A9A9A034A2</vt:lpwstr>
  </property>
  <property fmtid="{D5CDD505-2E9C-101B-9397-08002B2CF9AE}" pid="3" name="MediaServiceImageTags">
    <vt:lpwstr/>
  </property>
</Properties>
</file>